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59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974" y="-4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08D92-5A7A-4E80-B323-DAA6BFD18982}" type="datetimeFigureOut">
              <a:rPr lang="sl-SI" smtClean="0"/>
              <a:t>6. 04. 2020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69A7C-4D3F-4EA1-94DA-5989A83ABFB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396296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08D92-5A7A-4E80-B323-DAA6BFD18982}" type="datetimeFigureOut">
              <a:rPr lang="sl-SI" smtClean="0"/>
              <a:t>6. 04. 2020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69A7C-4D3F-4EA1-94DA-5989A83ABFB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80127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08D92-5A7A-4E80-B323-DAA6BFD18982}" type="datetimeFigureOut">
              <a:rPr lang="sl-SI" smtClean="0"/>
              <a:t>6. 04. 2020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69A7C-4D3F-4EA1-94DA-5989A83ABFB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61469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08D92-5A7A-4E80-B323-DAA6BFD18982}" type="datetimeFigureOut">
              <a:rPr lang="sl-SI" smtClean="0"/>
              <a:t>6. 04. 2020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69A7C-4D3F-4EA1-94DA-5989A83ABFB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83595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08D92-5A7A-4E80-B323-DAA6BFD18982}" type="datetimeFigureOut">
              <a:rPr lang="sl-SI" smtClean="0"/>
              <a:t>6. 04. 2020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69A7C-4D3F-4EA1-94DA-5989A83ABFB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46342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08D92-5A7A-4E80-B323-DAA6BFD18982}" type="datetimeFigureOut">
              <a:rPr lang="sl-SI" smtClean="0"/>
              <a:t>6. 04. 2020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69A7C-4D3F-4EA1-94DA-5989A83ABFB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43906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08D92-5A7A-4E80-B323-DAA6BFD18982}" type="datetimeFigureOut">
              <a:rPr lang="sl-SI" smtClean="0"/>
              <a:t>6. 04. 2020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69A7C-4D3F-4EA1-94DA-5989A83ABFB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3430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08D92-5A7A-4E80-B323-DAA6BFD18982}" type="datetimeFigureOut">
              <a:rPr lang="sl-SI" smtClean="0"/>
              <a:t>6. 04. 2020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69A7C-4D3F-4EA1-94DA-5989A83ABFB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53849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08D92-5A7A-4E80-B323-DAA6BFD18982}" type="datetimeFigureOut">
              <a:rPr lang="sl-SI" smtClean="0"/>
              <a:t>6. 04. 2020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69A7C-4D3F-4EA1-94DA-5989A83ABFB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538219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08D92-5A7A-4E80-B323-DAA6BFD18982}" type="datetimeFigureOut">
              <a:rPr lang="sl-SI" smtClean="0"/>
              <a:t>6. 04. 2020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69A7C-4D3F-4EA1-94DA-5989A83ABFB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74360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08D92-5A7A-4E80-B323-DAA6BFD18982}" type="datetimeFigureOut">
              <a:rPr lang="sl-SI" smtClean="0"/>
              <a:t>6. 04. 2020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69A7C-4D3F-4EA1-94DA-5989A83ABFB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5499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208D92-5A7A-4E80-B323-DAA6BFD18982}" type="datetimeFigureOut">
              <a:rPr lang="sl-SI" smtClean="0"/>
              <a:t>6. 04. 2020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969A7C-4D3F-4EA1-94DA-5989A83ABFB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24025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Abstract Background Memphis Style Colorful. | Lukisan abstrak ..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539552" y="692696"/>
            <a:ext cx="7772400" cy="1470025"/>
          </a:xfrm>
        </p:spPr>
        <p:txBody>
          <a:bodyPr>
            <a:noAutofit/>
          </a:bodyPr>
          <a:lstStyle/>
          <a:p>
            <a:r>
              <a:rPr lang="sl-SI" sz="7200" dirty="0">
                <a:latin typeface="KG OnlyHope" panose="02000000000000000000" pitchFamily="2" charset="-18"/>
              </a:rPr>
              <a:t>HVALA ZA </a:t>
            </a:r>
            <a:r>
              <a:rPr lang="sl-SI" sz="7200" dirty="0" err="1">
                <a:latin typeface="KG OnlyHope" panose="02000000000000000000" pitchFamily="2" charset="-18"/>
              </a:rPr>
              <a:t>VAšE</a:t>
            </a:r>
            <a:r>
              <a:rPr lang="sl-SI" sz="7200" dirty="0">
                <a:latin typeface="KG OnlyHope" panose="02000000000000000000" pitchFamily="2" charset="-18"/>
              </a:rPr>
              <a:t> </a:t>
            </a:r>
            <a:r>
              <a:rPr lang="sl-SI" sz="7200" dirty="0" err="1">
                <a:latin typeface="KG OnlyHope" panose="02000000000000000000" pitchFamily="2" charset="-18"/>
              </a:rPr>
              <a:t>fOTO</a:t>
            </a:r>
            <a:r>
              <a:rPr lang="sl-SI" sz="7200" dirty="0">
                <a:latin typeface="KG OnlyHope" panose="02000000000000000000" pitchFamily="2" charset="-18"/>
              </a:rPr>
              <a:t> POZDRAVE</a:t>
            </a:r>
          </a:p>
        </p:txBody>
      </p:sp>
      <p:pic>
        <p:nvPicPr>
          <p:cNvPr id="5" name="Slika 4" descr="C:\Users\Anita\Pictures\Malta 2019\IMG_20190430_120546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9"/>
          <a:stretch/>
        </p:blipFill>
        <p:spPr bwMode="auto">
          <a:xfrm>
            <a:off x="3131840" y="2780928"/>
            <a:ext cx="2695575" cy="35833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Oblak 5"/>
          <p:cNvSpPr/>
          <p:nvPr/>
        </p:nvSpPr>
        <p:spPr>
          <a:xfrm>
            <a:off x="5508104" y="2492896"/>
            <a:ext cx="2880320" cy="1800200"/>
          </a:xfrm>
          <a:prstGeom prst="cloudCallout">
            <a:avLst>
              <a:gd name="adj1" fmla="val -61718"/>
              <a:gd name="adj2" fmla="val 3676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7" name="Naslov 1"/>
          <p:cNvSpPr txBox="1">
            <a:spLocks/>
          </p:cNvSpPr>
          <p:nvPr/>
        </p:nvSpPr>
        <p:spPr>
          <a:xfrm>
            <a:off x="5851584" y="2833477"/>
            <a:ext cx="2005862" cy="111903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2000" dirty="0" smtClean="0"/>
              <a:t>Z MISLIJO NA DNI, KO SMO LAHKO KAM ŠE ŠLI …</a:t>
            </a:r>
            <a:endParaRPr lang="sl-SI" sz="2000" dirty="0"/>
          </a:p>
        </p:txBody>
      </p:sp>
    </p:spTree>
    <p:extLst>
      <p:ext uri="{BB962C8B-B14F-4D97-AF65-F5344CB8AC3E}">
        <p14:creationId xmlns:p14="http://schemas.microsoft.com/office/powerpoint/2010/main" val="3765735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Anita\Downloads\91694729_574970106706248_2643494100866695168_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437112"/>
            <a:ext cx="1790031" cy="190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Anita\Downloads\IMG_657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89" b="12253"/>
          <a:stretch/>
        </p:blipFill>
        <p:spPr bwMode="auto">
          <a:xfrm>
            <a:off x="5760132" y="1419367"/>
            <a:ext cx="1872208" cy="1990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Anita\Downloads\IMG_625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77"/>
          <a:stretch/>
        </p:blipFill>
        <p:spPr bwMode="auto">
          <a:xfrm>
            <a:off x="498463" y="1640321"/>
            <a:ext cx="2016224" cy="2417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C:\Users\Anita\Downloads\20200402_19292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4897" y="1219931"/>
            <a:ext cx="2317183" cy="236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C:\Users\Anita\Downloads\20200402_11460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676812"/>
            <a:ext cx="1872208" cy="266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3" name="Picture 9" descr="C:\Users\Anita\Downloads\91598588_650888462310957_2865095184771710976_n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948659"/>
            <a:ext cx="1800200" cy="2438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778098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sl-SI" sz="3200" dirty="0" smtClean="0"/>
              <a:t>NASTALI SO LEPI PORTRETI</a:t>
            </a:r>
            <a:endParaRPr lang="sl-SI" sz="3200" dirty="0"/>
          </a:p>
        </p:txBody>
      </p:sp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3676812"/>
            <a:ext cx="1960925" cy="2735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274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Abstract Background Memphis Style Colorful. | Lukisan abstrak ..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634082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sl-SI" sz="3200" dirty="0"/>
              <a:t>DAMIR SE Z DRUŽINO RAD POTEPA V NARAVI</a:t>
            </a:r>
            <a:r>
              <a:rPr lang="sl-SI" sz="3200" dirty="0" smtClean="0"/>
              <a:t>.</a:t>
            </a:r>
            <a:endParaRPr lang="sl-SI" sz="3200" dirty="0"/>
          </a:p>
        </p:txBody>
      </p:sp>
      <p:pic>
        <p:nvPicPr>
          <p:cNvPr id="5" name="Slika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29576" y="2459256"/>
            <a:ext cx="4783455" cy="2690495"/>
          </a:xfrm>
          <a:prstGeom prst="rect">
            <a:avLst/>
          </a:prstGeom>
        </p:spPr>
      </p:pic>
      <p:pic>
        <p:nvPicPr>
          <p:cNvPr id="6" name="Slika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564" y="2348880"/>
            <a:ext cx="3540125" cy="2654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075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Abstract Background Memphis Style Colorful. | Lukisan abstrak ..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sl-SI" sz="2000" dirty="0"/>
              <a:t>TIJA NIMA ČASA ZA DOLGČAS. Z DRUŽINO SE NASTAVLJA SONČNIM ŽARKOM, USTVARJA, SE IGRA S SESTRICO IN SNEMA </a:t>
            </a:r>
            <a:r>
              <a:rPr lang="sl-SI" sz="2000" dirty="0" smtClean="0"/>
              <a:t>VIDEOSPOTE </a:t>
            </a:r>
            <a:r>
              <a:rPr lang="sl-SI" sz="2000" dirty="0" smtClean="0">
                <a:sym typeface="Wingdings" panose="05000000000000000000" pitchFamily="2" charset="2"/>
              </a:rPr>
              <a:t> </a:t>
            </a:r>
            <a:endParaRPr lang="sl-SI" sz="2000" dirty="0"/>
          </a:p>
        </p:txBody>
      </p:sp>
      <p:pic>
        <p:nvPicPr>
          <p:cNvPr id="5" name="Slika 4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761"/>
          <a:stretch/>
        </p:blipFill>
        <p:spPr>
          <a:xfrm rot="5400000">
            <a:off x="6512915" y="1286085"/>
            <a:ext cx="2300930" cy="2529205"/>
          </a:xfrm>
          <a:prstGeom prst="rect">
            <a:avLst/>
          </a:prstGeom>
        </p:spPr>
      </p:pic>
      <p:pic>
        <p:nvPicPr>
          <p:cNvPr id="6" name="Slika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396" y="3815035"/>
            <a:ext cx="3274695" cy="2455545"/>
          </a:xfrm>
          <a:prstGeom prst="rect">
            <a:avLst/>
          </a:prstGeom>
        </p:spPr>
      </p:pic>
      <p:pic>
        <p:nvPicPr>
          <p:cNvPr id="7" name="Slika 6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7161" y="4097240"/>
            <a:ext cx="3451860" cy="2588895"/>
          </a:xfrm>
          <a:prstGeom prst="rect">
            <a:avLst/>
          </a:prstGeom>
        </p:spPr>
      </p:pic>
      <p:pic>
        <p:nvPicPr>
          <p:cNvPr id="8" name="Slika 7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32" b="13467"/>
          <a:stretch/>
        </p:blipFill>
        <p:spPr bwMode="auto">
          <a:xfrm>
            <a:off x="2267744" y="1840744"/>
            <a:ext cx="1944216" cy="155647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Slika 8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34571">
            <a:off x="251809" y="1640879"/>
            <a:ext cx="1800994" cy="1369960"/>
          </a:xfrm>
          <a:prstGeom prst="rect">
            <a:avLst/>
          </a:prstGeom>
        </p:spPr>
      </p:pic>
      <p:pic>
        <p:nvPicPr>
          <p:cNvPr id="10" name="Slika 9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72690" y="1631372"/>
            <a:ext cx="2408025" cy="1945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136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Abstract Background Memphis Style Colorful. | Lukisan abstrak ..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Slika 4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381"/>
          <a:stretch/>
        </p:blipFill>
        <p:spPr bwMode="auto">
          <a:xfrm>
            <a:off x="5940152" y="1903445"/>
            <a:ext cx="2664304" cy="429207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Slika 5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27"/>
          <a:stretch/>
        </p:blipFill>
        <p:spPr bwMode="auto">
          <a:xfrm>
            <a:off x="251520" y="1891152"/>
            <a:ext cx="2592288" cy="423779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Slika 6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37"/>
          <a:stretch/>
        </p:blipFill>
        <p:spPr bwMode="auto">
          <a:xfrm>
            <a:off x="3000649" y="1867690"/>
            <a:ext cx="2777029" cy="432783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Naslov 1"/>
          <p:cNvSpPr>
            <a:spLocks noGrp="1"/>
          </p:cNvSpPr>
          <p:nvPr>
            <p:ph type="title"/>
          </p:nvPr>
        </p:nvSpPr>
        <p:spPr>
          <a:xfrm>
            <a:off x="426368" y="476672"/>
            <a:ext cx="8291264" cy="1080120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sl-SI" sz="3200" dirty="0" smtClean="0"/>
              <a:t>NEJA SE JE Z MAMICO ODPRAVILA NA KOLESARJENJE. UGANEŠ KAM?</a:t>
            </a:r>
            <a:endParaRPr lang="sl-SI" sz="3200" dirty="0"/>
          </a:p>
        </p:txBody>
      </p:sp>
    </p:spTree>
    <p:extLst>
      <p:ext uri="{BB962C8B-B14F-4D97-AF65-F5344CB8AC3E}">
        <p14:creationId xmlns:p14="http://schemas.microsoft.com/office/powerpoint/2010/main" val="3232970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Abstract Background Memphis Style Colorful. | Lukisan abstrak ..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C:\Users\Anita\Downloads\20200401_155241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556792"/>
            <a:ext cx="5823275" cy="4367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634082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sl-SI" sz="3200" dirty="0" smtClean="0"/>
              <a:t>AURORA MED SPREHODI OBČUDUJE LABODE.</a:t>
            </a:r>
            <a:endParaRPr lang="sl-SI" sz="3200" dirty="0"/>
          </a:p>
        </p:txBody>
      </p:sp>
    </p:spTree>
    <p:extLst>
      <p:ext uri="{BB962C8B-B14F-4D97-AF65-F5344CB8AC3E}">
        <p14:creationId xmlns:p14="http://schemas.microsoft.com/office/powerpoint/2010/main" val="3653305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Abstract Background Memphis Style Colorful. | Lukisan abstrak ..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C:\Users\Anita\Downloads\91797125_228808541818946_8311145146670383104_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036563"/>
            <a:ext cx="2952328" cy="3936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nita\Downloads\91385757_218029592845255_4787978633333440512_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916832"/>
            <a:ext cx="2281595" cy="4056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Naslov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91264" cy="634082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sl-SI" sz="3200" dirty="0" smtClean="0"/>
              <a:t>DIN NAJRAJE USTVARJA.</a:t>
            </a:r>
            <a:endParaRPr lang="sl-SI" sz="3200" dirty="0"/>
          </a:p>
        </p:txBody>
      </p:sp>
    </p:spTree>
    <p:extLst>
      <p:ext uri="{BB962C8B-B14F-4D97-AF65-F5344CB8AC3E}">
        <p14:creationId xmlns:p14="http://schemas.microsoft.com/office/powerpoint/2010/main" val="2238443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Abstract Background Memphis Style Colorful. | Lukisan abstrak ..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648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 descr="C:\Users\Anita\Downloads\IMG_069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60849"/>
            <a:ext cx="2736304" cy="3648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nita\Downloads\IMG_069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388" y="1700808"/>
            <a:ext cx="3186632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Anita\Downloads\IMG_069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0429" y="2541279"/>
            <a:ext cx="1995845" cy="199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1210146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sl-SI" sz="3200" dirty="0" smtClean="0"/>
              <a:t>JULIJA IN LILA STA USTVARILI RES LEPO LEGO HIŠKO.</a:t>
            </a:r>
            <a:endParaRPr lang="sl-SI" sz="3200" dirty="0"/>
          </a:p>
        </p:txBody>
      </p:sp>
    </p:spTree>
    <p:extLst>
      <p:ext uri="{BB962C8B-B14F-4D97-AF65-F5344CB8AC3E}">
        <p14:creationId xmlns:p14="http://schemas.microsoft.com/office/powerpoint/2010/main" val="471381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Abstract Background Memphis Style Colorful. | Lukisan abstrak ..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" y="29547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8" name="Picture 2" descr="C:\Users\Anita\Downloads\20200402_13380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338360" y="4385499"/>
            <a:ext cx="2610125" cy="1957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Anita\Downloads\20200401_20003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2631979" y="2450795"/>
            <a:ext cx="3060979" cy="2295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Anita\Downloads\20200328_11112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92212" y="4388137"/>
            <a:ext cx="3024336" cy="2268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:\Users\Anita\Downloads\20200403_19225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79207" y="1628282"/>
            <a:ext cx="3241265" cy="2430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Users\Anita\Downloads\92828650_204632727503712_1323703586277818368_n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20688" y="-32239496"/>
            <a:ext cx="2160000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C:\Users\Anita\Downloads\92828650_204632727503712_1323703586277818368_n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1168468"/>
            <a:ext cx="1879345" cy="2505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634082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sl-SI" sz="3200" dirty="0" smtClean="0"/>
              <a:t>MATEVŽU DNEVI RES HITRO MINEVAJO …</a:t>
            </a:r>
            <a:endParaRPr lang="sl-SI" sz="3200" dirty="0"/>
          </a:p>
        </p:txBody>
      </p:sp>
    </p:spTree>
    <p:extLst>
      <p:ext uri="{BB962C8B-B14F-4D97-AF65-F5344CB8AC3E}">
        <p14:creationId xmlns:p14="http://schemas.microsoft.com/office/powerpoint/2010/main" val="1299699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Abstract Background Memphis Style Colorful. | Lukisan abstrak ..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2" name="Picture 2" descr="C:\Users\Anita\Downloads\IMG_628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434042" y="2182582"/>
            <a:ext cx="5006317" cy="3754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1066130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sl-SI" sz="3200" dirty="0" smtClean="0"/>
              <a:t>SERGEJ IN FILIP STA SE PROTI VIRUSOM RES DOBRO OBOROŽILA </a:t>
            </a:r>
            <a:r>
              <a:rPr lang="sl-SI" sz="3200" dirty="0" smtClean="0">
                <a:sym typeface="Wingdings" panose="05000000000000000000" pitchFamily="2" charset="2"/>
              </a:rPr>
              <a:t> </a:t>
            </a:r>
            <a:endParaRPr lang="sl-SI" sz="3200" dirty="0"/>
          </a:p>
        </p:txBody>
      </p:sp>
    </p:spTree>
    <p:extLst>
      <p:ext uri="{BB962C8B-B14F-4D97-AF65-F5344CB8AC3E}">
        <p14:creationId xmlns:p14="http://schemas.microsoft.com/office/powerpoint/2010/main" val="598141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</TotalTime>
  <Words>102</Words>
  <Application>Microsoft Office PowerPoint</Application>
  <PresentationFormat>Diaprojekcija na zaslonu (4:3)</PresentationFormat>
  <Paragraphs>11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10</vt:i4>
      </vt:variant>
    </vt:vector>
  </HeadingPairs>
  <TitlesOfParts>
    <vt:vector size="11" baseType="lpstr">
      <vt:lpstr>Officeova tema</vt:lpstr>
      <vt:lpstr>HVALA ZA VAšE fOTO POZDRAVE</vt:lpstr>
      <vt:lpstr>DAMIR SE Z DRUŽINO RAD POTEPA V NARAVI.</vt:lpstr>
      <vt:lpstr>TIJA NIMA ČASA ZA DOLGČAS. Z DRUŽINO SE NASTAVLJA SONČNIM ŽARKOM, USTVARJA, SE IGRA S SESTRICO IN SNEMA VIDEOSPOTE  </vt:lpstr>
      <vt:lpstr>NEJA SE JE Z MAMICO ODPRAVILA NA KOLESARJENJE. UGANEŠ KAM?</vt:lpstr>
      <vt:lpstr>AURORA MED SPREHODI OBČUDUJE LABODE.</vt:lpstr>
      <vt:lpstr>DIN NAJRAJE USTVARJA.</vt:lpstr>
      <vt:lpstr>JULIJA IN LILA STA USTVARILI RES LEPO LEGO HIŠKO.</vt:lpstr>
      <vt:lpstr>MATEVŽU DNEVI RES HITRO MINEVAJO …</vt:lpstr>
      <vt:lpstr>SERGEJ IN FILIP STA SE PROTI VIRUSOM RES DOBRO OBOROŽILA  </vt:lpstr>
      <vt:lpstr>NASTALI SO LEPI PORTRETI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HVALA ZA VAšE fOTO POZDRAVE</dc:title>
  <dc:creator>Anita</dc:creator>
  <cp:lastModifiedBy>Anita</cp:lastModifiedBy>
  <cp:revision>10</cp:revision>
  <dcterms:created xsi:type="dcterms:W3CDTF">2020-04-06T12:33:39Z</dcterms:created>
  <dcterms:modified xsi:type="dcterms:W3CDTF">2020-04-06T17:28:41Z</dcterms:modified>
</cp:coreProperties>
</file>